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7" r:id="rId3"/>
    <p:sldId id="275" r:id="rId4"/>
    <p:sldId id="266" r:id="rId5"/>
    <p:sldId id="270" r:id="rId6"/>
    <p:sldId id="272" r:id="rId7"/>
    <p:sldId id="274" r:id="rId8"/>
    <p:sldId id="27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34CBD-7A42-4AE4-8B75-7FABD6C304FA}" type="datetimeFigureOut">
              <a:rPr lang="ru-RU" smtClean="0"/>
              <a:pPr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CA2B2-95C3-4AC3-99EB-0CE96719DC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34CBD-7A42-4AE4-8B75-7FABD6C304FA}" type="datetimeFigureOut">
              <a:rPr lang="ru-RU" smtClean="0"/>
              <a:pPr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CA2B2-95C3-4AC3-99EB-0CE96719DC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34CBD-7A42-4AE4-8B75-7FABD6C304FA}" type="datetimeFigureOut">
              <a:rPr lang="ru-RU" smtClean="0"/>
              <a:pPr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CA2B2-95C3-4AC3-99EB-0CE96719DC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34CBD-7A42-4AE4-8B75-7FABD6C304FA}" type="datetimeFigureOut">
              <a:rPr lang="ru-RU" smtClean="0"/>
              <a:pPr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CA2B2-95C3-4AC3-99EB-0CE96719DC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34CBD-7A42-4AE4-8B75-7FABD6C304FA}" type="datetimeFigureOut">
              <a:rPr lang="ru-RU" smtClean="0"/>
              <a:pPr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CA2B2-95C3-4AC3-99EB-0CE96719DC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34CBD-7A42-4AE4-8B75-7FABD6C304FA}" type="datetimeFigureOut">
              <a:rPr lang="ru-RU" smtClean="0"/>
              <a:pPr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CA2B2-95C3-4AC3-99EB-0CE96719DC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34CBD-7A42-4AE4-8B75-7FABD6C304FA}" type="datetimeFigureOut">
              <a:rPr lang="ru-RU" smtClean="0"/>
              <a:pPr/>
              <a:t>01.02.2024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CA2B2-95C3-4AC3-99EB-0CE96719DC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34CBD-7A42-4AE4-8B75-7FABD6C304FA}" type="datetimeFigureOut">
              <a:rPr lang="ru-RU" smtClean="0"/>
              <a:pPr/>
              <a:t>01.02.2024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CA2B2-95C3-4AC3-99EB-0CE96719DC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34CBD-7A42-4AE4-8B75-7FABD6C304FA}" type="datetimeFigureOut">
              <a:rPr lang="ru-RU" smtClean="0"/>
              <a:pPr/>
              <a:t>01.02.2024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CA2B2-95C3-4AC3-99EB-0CE96719DC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34CBD-7A42-4AE4-8B75-7FABD6C304FA}" type="datetimeFigureOut">
              <a:rPr lang="ru-RU" smtClean="0"/>
              <a:pPr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CA2B2-95C3-4AC3-99EB-0CE96719DC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34CBD-7A42-4AE4-8B75-7FABD6C304FA}" type="datetimeFigureOut">
              <a:rPr lang="ru-RU" smtClean="0"/>
              <a:pPr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CA2B2-95C3-4AC3-99EB-0CE96719DC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34CBD-7A42-4AE4-8B75-7FABD6C304FA}" type="datetimeFigureOut">
              <a:rPr lang="ru-RU" smtClean="0"/>
              <a:pPr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BCA2B2-95C3-4AC3-99EB-0CE96719DC2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0" name="Picture 2" descr="http://static.wixstatic.com/media/2e76f7_d05fe1da056c46239de5652422216b93~mv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411760" y="1628800"/>
            <a:ext cx="554461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Семейные традиции как современный способ работы с родителями и воспитания дошкольников в ДОУ и в семье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5508104" y="5126414"/>
            <a:ext cx="30598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Выполнила: воспитатель Королихина Е.С.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https://grizly.club/uploads/posts/2023-02/1675408188_grizly-club-p-klipart-ramka-semya-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0760"/>
          </a:xfrm>
          <a:prstGeom prst="rect">
            <a:avLst/>
          </a:prstGeom>
          <a:noFill/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2123728" y="972597"/>
            <a:ext cx="543609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Семья - это главное место, где происходит развитие наших детей, закладываются общечеловеческие ценности, такие как любовь и уважение, чувство патриотизма и доброта.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2" name="Picture 4" descr="https://thumbs.dreamstime.com/z/pagina-di-una-famiglia-e-della-casa-63858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615607"/>
          </a:xfrm>
          <a:prstGeom prst="rect">
            <a:avLst/>
          </a:prstGeom>
          <a:noFill/>
        </p:spPr>
      </p:pic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2915816" y="3239107"/>
            <a:ext cx="396044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Задача семейных традиций-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сплотить и укрепить семью.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0" name="Picture 2" descr="http://static.wixstatic.com/media/2e76f7_d05fe1da056c46239de5652422216b93~mv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2532" name="AutoShape 4" descr="https://www.motke.co.il/webfiles/camoni/cms_files/fck/shutterstock_126050714(2)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https://www.motke.co.il/webfiles/camoni/cms_files/fck/shutterstock_126050714(2)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https://www.motke.co.il/webfiles/camoni/cms_files/fck/shutterstock_126050714(2)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274638"/>
            <a:ext cx="5832648" cy="2897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Дошкольное учреждение и семья два социальных института, от которых зависит эффективность процесса  воспитания ребенка.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Сотрудничество семьи и детского сада 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НЕОБХОДИМО!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metod.tgl.net.ru/wp-content/uploads/2020/11/1538993947_banner_vypusk-29-1536x9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1024" y="3071646"/>
            <a:ext cx="3311456" cy="34204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pictures.pibig.info/uploads/posts/2023-04/1680336488_pictures-pibig-info-p-den-semi-risunki-detei-krasivo-7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5666" y="3071646"/>
            <a:ext cx="3322711" cy="33588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avatars.dzeninfra.ru/get-zen_doc/5231912/pub_62322618b519495abe387f1a_62322af478d65a428841bce6/scale_120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48377" y="4149936"/>
            <a:ext cx="1019368" cy="1202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0" name="Picture 2" descr="http://static.wixstatic.com/media/2e76f7_d05fe1da056c46239de5652422216b93~mv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6694"/>
            <a:ext cx="9144000" cy="699143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173672" y="242016"/>
            <a:ext cx="7694399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Примеры традиций и обычаев  семьи.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161999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Совместные ужины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чаепития, домашняя выпечка. 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227221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Экскурсии 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ближайшие города, по памятным местам, музеям; 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331640" y="3373465"/>
            <a:ext cx="33830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Празднование 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дней рождений. 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355976" y="4058459"/>
            <a:ext cx="42213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Народные традиции в семье; 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619672" y="5059873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Составление фотоальбомов, генеалогического </a:t>
            </a: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древа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0" name="Picture 2" descr="http://static.wixstatic.com/media/2e76f7_d05fe1da056c46239de5652422216b93~mv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957" y="0"/>
            <a:ext cx="9245914" cy="697757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86000" y="86114"/>
            <a:ext cx="4572000" cy="12584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750"/>
              </a:spcAft>
            </a:pPr>
            <a:r>
              <a:rPr lang="ru-RU" sz="2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Основными формами взаимодействия  ДОУ с семьей могут быть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91725" y="1176971"/>
            <a:ext cx="4350296" cy="4366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-анкетирование родителей «Знакомство с семьей ребенка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-рисование на тему «Моя семья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-оформление стенда для родителей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-родительское 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собрание</a:t>
            </a:r>
          </a:p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коллективная работа детей, родителей и 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воспитателей</a:t>
            </a: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выставка семейных реликвий;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-изготовление детьми подарков для своей семьи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-совместное мероприятие педагогов, родителей и детей «Семейные традиции».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17232" y="3360389"/>
            <a:ext cx="4572000" cy="7876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750"/>
              </a:spcAft>
            </a:pP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91725" y="5543807"/>
            <a:ext cx="3603198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-беседы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детьми «Что такое семья», 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«Традиции вашей семьи»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0" name="Picture 2" descr="http://static.wixstatic.com/media/2e76f7_d05fe1da056c46239de5652422216b93~mv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63688" y="1408332"/>
            <a:ext cx="65527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Соблюдая и бережно передавая семейные традиции, мы сохраняем связь поколений, по кирпичикам закладываем прочный фундамент гармоничной и счастливой жизни на долгие годы.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0" name="Picture 2" descr="http://static.wixstatic.com/media/2e76f7_d05fe1da056c46239de5652422216b93~mv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1564"/>
            <a:ext cx="9144000" cy="689956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619672" y="1600200"/>
            <a:ext cx="6509039" cy="3108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8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за внимание!</a:t>
            </a:r>
            <a:endParaRPr lang="ru-RU" sz="8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235</Words>
  <Application>Microsoft Office PowerPoint</Application>
  <PresentationFormat>Экран (4:3)</PresentationFormat>
  <Paragraphs>28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ДС №20</dc:creator>
  <cp:lastModifiedBy>ДС №20</cp:lastModifiedBy>
  <cp:revision>14</cp:revision>
  <dcterms:created xsi:type="dcterms:W3CDTF">2024-01-31T10:48:49Z</dcterms:created>
  <dcterms:modified xsi:type="dcterms:W3CDTF">2024-02-01T07:48:13Z</dcterms:modified>
</cp:coreProperties>
</file>