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9" r:id="rId4"/>
    <p:sldId id="261" r:id="rId5"/>
    <p:sldId id="25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90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42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0631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134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390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494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8284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596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9564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65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92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5077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7D118-4A20-41BC-97B0-B527B0862391}" type="datetimeFigureOut">
              <a:rPr lang="ru-RU" smtClean="0"/>
              <a:pPr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89138-53D9-4C08-9940-B874BD2388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68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2.jpeg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kartinkof.club/uploads/posts/2022-06/1655939295_10-kartinkof-club-p-kartinki-s-nadpisyu-ya-i-moya-semya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11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8526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Picture 50" descr="https://avatars.mds.yandex.net/i?id=0c7eb6763ed8afd5b3a3d7f537a08ea4d91cb0a7-12422034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13" y="1412832"/>
            <a:ext cx="1833248" cy="2214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media.baamboozle.com/uploads/images/103291/1619399403_5912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edia.baamboozle.com/uploads/images/103291/1619399403_59121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media.baamboozle.com/uploads/images/103291/1619399403_59121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forum.materinstvo.ru/uploads/1283077795/post-142790-128307957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602"/>
            <a:ext cx="1887270" cy="3458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https://us.123rf.com/450wm/natoushe/natoushe1702/natoushe170200032/72787188-portrait-of-father.jpg?ver=6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https://us.123rf.com/450wm/natoushe/natoushe1702/natoushe170200032/72787188-portrait-of-father.jpg?ver=6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8" descr="https://prorisuem.ru/foto/7681/fotka_narisovannogo_cheloveka_3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0" descr="https://prorisuem.ru/foto/7681/fotka_narisovannogo_cheloveka_3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2" descr="https://prorisuem.ru/foto/7681/fotka_narisovannogo_cheloveka_3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8" name="Picture 24" descr="https://i.pinimg.com/736x/90/7a/14/907a142def80154f8f1cfc6be332d25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746"/>
          <a:stretch>
            <a:fillRect/>
          </a:stretch>
        </p:blipFill>
        <p:spPr bwMode="auto">
          <a:xfrm>
            <a:off x="7477904" y="0"/>
            <a:ext cx="2809920" cy="38463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avatars.mds.yandex.net/i?id=2b9aaa5be7cec79de605f1821b3c5c0fc719e358-12610597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86" y="0"/>
            <a:ext cx="2163651" cy="23060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0" descr="https://avatars.mds.yandex.net/i?id=0c7eb6763ed8afd5b3a3d7f537a08ea4d91cb0a7-12422034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699" y="1296588"/>
            <a:ext cx="1833248" cy="2214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0" descr="https://avatars.mds.yandex.net/i?id=0c7eb6763ed8afd5b3a3d7f537a08ea4d91cb0a7-12422034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023" y="1890467"/>
            <a:ext cx="1833248" cy="2214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153958" y="-7088"/>
            <a:ext cx="20729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«Дружные предметы»</a:t>
            </a:r>
            <a:endParaRPr lang="ru-RU" sz="2400" b="1" dirty="0"/>
          </a:p>
        </p:txBody>
      </p:sp>
      <p:pic>
        <p:nvPicPr>
          <p:cNvPr id="1056" name="Picture 32" descr="https://avatars.mds.yandex.net/i?id=400254afb2f06ee5ce9fd2a06c4a6602dbb59937-12803937-images-thumbs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90" y="4876332"/>
            <a:ext cx="2647726" cy="1416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https://gas-kvas.com/grafic/uploads/posts/2023-10/1696524441_gas-kvas-com-p-kartinki-piramidka-5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90" y="4790896"/>
            <a:ext cx="2302837" cy="15290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gas-kvas.com/grafic/uploads/posts/2024-01/gas-kvas-com-p-molotok-dlya-detei-na-prozrachnom-fone-13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08" y="4489310"/>
            <a:ext cx="2023012" cy="15497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avatars.mds.yandex.net/i?id=fe660ce13b72ec719448adf712cb88c41ad3969d-12817767-images-thumbs&amp;n=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2" y="4236615"/>
            <a:ext cx="1647467" cy="2324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https://img.razrisyika.ru/kart/2/5155-kukla-dlya-detey-3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47" y="4127904"/>
            <a:ext cx="2524259" cy="2324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42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humbs.dreamstime.com/b/%D0%B5-8636447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flomaster.top/uploads/posts/2022-12/1672443543_flomaster-club-p-starik-risunok-dlya-detei-krasivo-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83" y="248473"/>
            <a:ext cx="2976137" cy="3137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ndasil.club/uploads/posts/2022-12/1669908382_4-indasil-club-p-babushka-risunok-dlya-detei-instagram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303"/>
            <a:ext cx="3090262" cy="3754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gas-kvas.com/uploads/posts/2023-02/1676741619_gas-kvas-com-p-yunosha-risunok-detskii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010" y="189108"/>
            <a:ext cx="3309870" cy="27303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0" descr="https://avatars.mds.yandex.net/i?id=0c7eb6763ed8afd5b3a3d7f537a08ea4d91cb0a7-12422034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631" y="1576733"/>
            <a:ext cx="1833248" cy="2214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0" descr="https://avatars.mds.yandex.net/i?id=0c7eb6763ed8afd5b3a3d7f537a08ea4d91cb0a7-12422034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70" y="1541716"/>
            <a:ext cx="1833248" cy="2214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0" descr="https://avatars.mds.yandex.net/i?id=0c7eb6763ed8afd5b3a3d7f537a08ea4d91cb0a7-12422034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416" y="1481594"/>
            <a:ext cx="1833248" cy="22144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gas-kvas.com/uploads/posts/2023-01/1673479680_gas-kvas-com-p-detskii-risunok-velosiped-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18" y="4198930"/>
            <a:ext cx="3223275" cy="22400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bogatyr.club/uploads/posts/2023-03/1677893899_bogatyr-club-p-klubok-nitok-foni-krasivo-36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073" y="4569018"/>
            <a:ext cx="2626044" cy="17010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gas-kvas.com/uploads/posts/2023-01/1673575280_gas-kvas-com-p-kastryulya-risunok-detskii-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15" y="4003203"/>
            <a:ext cx="2027728" cy="25820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avatars.mds.yandex.net/i?id=26952f2b8d9e714e67ad6f16df2f38f235f6d925-10471469-images-thumbs&amp;n=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979" y="4203608"/>
            <a:ext cx="2178294" cy="2654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demotivation.ru/wp-content/uploads/2021/11/glasses-6126201_960_720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4FFFC"/>
              </a:clrFrom>
              <a:clrTo>
                <a:srgbClr val="F4FF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5" y="4627336"/>
            <a:ext cx="2321155" cy="1712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026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6554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gas-kvas.com/grafic/uploads/posts/2024-01/gas-kvas-com-p-geroi-skazki-repka-na-prozrachnom-fone-dly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476" y="-79487"/>
            <a:ext cx="12389476" cy="7178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708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5</Words>
  <Application>Microsoft Office PowerPoint</Application>
  <PresentationFormat>Произвольный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ДС №20</cp:lastModifiedBy>
  <cp:revision>13</cp:revision>
  <dcterms:created xsi:type="dcterms:W3CDTF">2024-03-28T05:35:11Z</dcterms:created>
  <dcterms:modified xsi:type="dcterms:W3CDTF">2024-03-29T11:04:27Z</dcterms:modified>
</cp:coreProperties>
</file>