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DB52A-2D2A-418E-A8F0-C1B02323F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9B3903-5C95-4E22-A252-A0BC68BBBA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C58A58-0C60-4B5D-88CD-97CFBF2D0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B648A0-B0C2-4669-8E98-ED3E720A0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237186-0260-48E2-A74E-EC7947935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20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FDD60-7CD4-4D60-8EA8-7399F855F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84CD06-D309-4E1D-97E0-CABB235B1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B2FD7E-3633-4E98-9906-ADB805DDD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5F486B-3EB9-4539-BD0B-90AA0AE80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34ACA5-85C0-44BF-962E-067AB1F1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398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5171CA6-1D50-4CF0-864C-1984BE40F5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09D882-403E-4E64-B428-FD372D9BD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38284E-ACD9-4BFC-99B3-1AE2937F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BA037B-7306-4576-82E9-B0E22DC6A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372158-9C9E-40F8-AC3B-0C3FBACB4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865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D99E0-3FCA-4250-B074-24F18229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787E51-A8BB-41A6-971A-52292790A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2DEF2A-A287-4124-815A-C8611BFEB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C21789-D3A6-4348-AF72-F6A17DD95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5DF829-15D6-4B5C-9F2B-ECA7D91E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39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A8EEC9-FCB0-4690-9254-8C23FE9A9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9A002A-4EC9-46EF-BBD6-1EDD2A5FE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3BF780-B891-49A8-A04A-D925E3C20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FE79B0-3316-41FF-9258-6323E4A59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6B26D3-68E7-48A8-9B5D-10BC2DE79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9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0964E-5CF2-4C10-B877-8CEC53877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9A6659-F381-4D68-9A90-F633A4346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23462F-8D7B-4328-9D4C-66EAF258F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108D2F-91DB-4F6C-AF99-DC9C41E3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AE6094-F702-4FA8-9D41-AE767EA30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784976-45E5-4C98-AFEF-304DD5CDF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49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CF105-50BA-41F5-977A-CF55A6B3B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4E7026-DAFE-4336-B9E5-83C07C8D7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C794ED-09B0-46D6-986C-36F178CFE7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164DC7E-4F95-4330-8451-1561EC32E9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1085F6-83F6-4F86-801B-68F27A632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BBAD5B9-14AB-44F9-B1E3-8847CE60D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E84F03-C9CD-442F-AE4B-D11B3E4A5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6A946B9-B47C-489E-B800-8BCB4B6D9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77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93FA4-97E5-4926-8F84-D5E8C9646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EAE712-A1D1-4DE0-98A7-90DDF96EC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BEA285D-BA05-411D-BCF4-EA0439F08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B8E781F-2EC0-48A6-BB6D-EF9C771AC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92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88ED717-4701-4D72-94CF-4FE11417A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D9D091-573A-4FAC-8D0E-9FF0CF523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A227C26-EA34-437E-888E-973AE9F4A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45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514D39-F95F-4EFF-92F3-93A9E64B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16BF09-03B5-4AC4-AE92-BC1EAB7BA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82E719-3E9A-489E-98B9-173B28496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8DF45C-3FA5-4683-9D41-7144C514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FB9A77-4FC1-40DB-B9A7-9CF5252B3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8B8831-A4D3-4942-8677-C52FD98BE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25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84D134-0431-4550-A4AB-4DD8DAD1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F29F71-97AE-4A02-90E5-0A43BB3BCE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645746-0BAD-41BA-8C56-DD55ECB6F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49CE82-6B07-4234-A166-1F28ACA98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F38556-18FE-4D82-8C49-ABB86349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75BF3C-879F-402A-87D6-3649EEED7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868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14CCA2-7A35-4B85-AABC-00C9227E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ED6E57-1B3B-4D83-BC5C-543B7E28C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5137B3-5BC6-41B8-A1D8-DA5AA358E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76110-A436-4DE1-AB75-602CFE758794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3F8E6E-8F22-4A55-818C-778741A534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248997-EFE1-4C7E-806E-35A50A8321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C8E65-96B3-4A63-8730-D19EE6356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04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C318D9-861D-4407-BB82-53FD8F616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273" y="245945"/>
            <a:ext cx="1742857" cy="412380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49F523-2C43-43E3-80A1-DE8B1BD50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090" y="259103"/>
            <a:ext cx="1476190" cy="42476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F3CC45-7646-45C4-BAD9-F4AF4FA0F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651" y="1163865"/>
            <a:ext cx="1352381" cy="33428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664FD5-345E-4384-A178-5E2E6BA36D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240" y="2382912"/>
            <a:ext cx="1293267" cy="21554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7E0FD6-158B-493C-A611-ED480E0279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7338" y="4141597"/>
            <a:ext cx="1582336" cy="15823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9157D6-BE61-45CB-AF83-AFD6506696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8932" y="1256262"/>
            <a:ext cx="1160825" cy="328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777</cp:lastModifiedBy>
  <cp:revision>3</cp:revision>
  <dcterms:created xsi:type="dcterms:W3CDTF">2019-09-30T20:27:21Z</dcterms:created>
  <dcterms:modified xsi:type="dcterms:W3CDTF">2019-09-30T21:07:33Z</dcterms:modified>
</cp:coreProperties>
</file>