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2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9E09F-B55C-4902-9883-91EA38BB7F4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5AEEA-6966-41A4-8E66-A7C625EC9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04D3938-6DD9-4EE1-9B0D-79E16F0E8478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C4FFD79-9586-4518-81BD-1A75E7FA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476672"/>
            <a:ext cx="7772400" cy="3172334"/>
          </a:xfrm>
        </p:spPr>
        <p:txBody>
          <a:bodyPr/>
          <a:lstStyle/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Презентация </a:t>
            </a:r>
            <a:br>
              <a:rPr lang="ru-RU" altLang="ru-RU" sz="2000" dirty="0">
                <a:solidFill>
                  <a:srgbClr val="C00000"/>
                </a:solidFill>
              </a:rPr>
            </a:br>
            <a:r>
              <a:rPr lang="ru-RU" altLang="ru-RU" sz="2000" dirty="0">
                <a:solidFill>
                  <a:srgbClr val="C00000"/>
                </a:solidFill>
              </a:rPr>
              <a:t>знакомство с русской народной игрушкой</a:t>
            </a:r>
            <a:br>
              <a:rPr lang="ru-RU" altLang="ru-RU" sz="2000" dirty="0">
                <a:solidFill>
                  <a:srgbClr val="C00000"/>
                </a:solidFill>
              </a:rPr>
            </a:br>
            <a:r>
              <a:rPr lang="ru-RU" altLang="ru-RU" sz="2000" dirty="0">
                <a:solidFill>
                  <a:srgbClr val="C00000"/>
                </a:solidFill>
              </a:rPr>
              <a:t> </a:t>
            </a:r>
            <a:r>
              <a:rPr lang="ru-RU" altLang="ru-RU" sz="2600" dirty="0">
                <a:solidFill>
                  <a:srgbClr val="C00000"/>
                </a:solidFill>
              </a:rPr>
              <a:t>«</a:t>
            </a:r>
            <a:r>
              <a:rPr lang="ru-RU" altLang="ru-RU" sz="2600">
                <a:solidFill>
                  <a:srgbClr val="C00000"/>
                </a:solidFill>
              </a:rPr>
              <a:t>Русская матрёшка</a:t>
            </a:r>
            <a:r>
              <a:rPr lang="ru-RU" altLang="ru-RU" sz="2600" dirty="0">
                <a:solidFill>
                  <a:srgbClr val="C00000"/>
                </a:solidFill>
              </a:rPr>
              <a:t>»</a:t>
            </a:r>
            <a:br>
              <a:rPr lang="ru-RU" altLang="ru-RU" sz="2000" dirty="0">
                <a:solidFill>
                  <a:srgbClr val="C00000"/>
                </a:solidFill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   Выполнила:</a:t>
            </a:r>
          </a:p>
          <a:p>
            <a:r>
              <a:rPr lang="ru-RU" dirty="0"/>
              <a:t>Воспитатель средней группы Федорова Е.В.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476672"/>
            <a:ext cx="7920880" cy="2016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Arial" pitchFamily="34" charset="0"/>
                <a:cs typeface="Arial" pitchFamily="34" charset="0"/>
              </a:rPr>
              <a:t>Хотя эта игрушка создавалась для детей, взрослые довольно трепетно относятся к матрешкам и чаще покупают для себя, для души. Сейчас она - не просто народная игрушка, Матрёшка стала традиционным сувениром России и хранительницей исконной русской культуры.</a:t>
            </a:r>
          </a:p>
          <a:p>
            <a:endParaRPr lang="ru-RU" dirty="0"/>
          </a:p>
        </p:txBody>
      </p:sp>
      <p:pic>
        <p:nvPicPr>
          <p:cNvPr id="19458" name="Picture 2" descr="Le Club Russe Русский Клуб - часть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348880"/>
            <a:ext cx="7200800" cy="3959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620688"/>
            <a:ext cx="83529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Сергиевская или </a:t>
            </a:r>
            <a:r>
              <a:rPr lang="ru-RU" sz="20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загорская</a:t>
            </a:r>
            <a:endParaRPr lang="ru-RU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Сергиевская кукла это всегда круглолицая девушка в платочке, завязанном узлом, узорчатой кофте, нарядном сарафане и переднике в цветочек. Ее роспись очень яркая, опирающаяся на 3-4 основных цвета – желтый, красный, синий и зеленый. Линии одежды и лица у нее обычно имеют черный контур. Она расписывается гуашью и покрывается лаком</a:t>
            </a:r>
            <a:r>
              <a:rPr lang="ru-RU" dirty="0"/>
              <a:t>.</a:t>
            </a:r>
          </a:p>
        </p:txBody>
      </p:sp>
      <p:pic>
        <p:nvPicPr>
          <p:cNvPr id="27650" name="Picture 2" descr="http://samoydelkin.ru/wp-content/uploads/2012/03/zagor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55712"/>
            <a:ext cx="5521449" cy="33505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87824" y="13407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04664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Семеновская матрешка </a:t>
            </a:r>
          </a:p>
          <a:p>
            <a:pPr algn="ctr"/>
            <a:endParaRPr lang="ru-RU" sz="2000" b="1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(Семеновский район Нижегородской области).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Онаочень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яркая, ее основные цвета – желтый и красный. Ее одежда – это одежда сельчанки, в отличие от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загорской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горожанки, с преобладанием цветочных мотивов. А платочки у этих матрешек чаще всего раскрашены в горошек.</a:t>
            </a:r>
          </a:p>
        </p:txBody>
      </p:sp>
      <p:pic>
        <p:nvPicPr>
          <p:cNvPr id="26626" name="Picture 2" descr="http://samoydelkin.ru/wp-content/uploads/2012/03/semenov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708920"/>
            <a:ext cx="6544867" cy="34563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Майданская</a:t>
            </a:r>
            <a:r>
              <a:rPr lang="ru-RU" sz="24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матрешка</a:t>
            </a:r>
          </a:p>
          <a:p>
            <a:pPr algn="ctr"/>
            <a:endParaRPr lang="ru-RU" sz="2400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(из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Полховского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Майдана Нижегородской области). Главный элемент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полхов-майданской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куклы –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многолепестковый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цветок шиповника, возле него бывает несколько полураскрытых бутонов. Роспись игрушки начинается с нанесения контура рисунка тушью. Затем изделие грунтуется крахмалом, потом расписывается. После росписи матрешку два или три раза покрывают прозрачным лаком.</a:t>
            </a:r>
          </a:p>
        </p:txBody>
      </p:sp>
      <p:pic>
        <p:nvPicPr>
          <p:cNvPr id="30722" name="Picture 2" descr="http://samoydelkin.ru/wp-content/uploads/2012/03/maydan-matreshka-2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212976"/>
            <a:ext cx="4242048" cy="3068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83529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Вятская матрешка.</a:t>
            </a:r>
          </a:p>
          <a:p>
            <a:pPr algn="ctr"/>
            <a:endParaRPr lang="ru-RU" sz="2000" u="sng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Самая северная кукла, которая стала хорошо известна в 60-е гг. Вятка всегда славилась своими изделиями из лыка и бересты, в которых создавался тисненый орнамент. В этой местности не просто расписывали матрешку анилиновыми красками, а украшали ее ржаной соломкой. Этот прием оказался новым для оформления матрешек. Для этого соломку сначала отваривали в растворе соды, после чего она приобретала красивый песочный цвет. Затем ее нарезали и приклеивали к кукле, формируя узоры.</a:t>
            </a:r>
          </a:p>
        </p:txBody>
      </p:sp>
      <p:pic>
        <p:nvPicPr>
          <p:cNvPr id="25604" name="Picture 4" descr="http://samoydelkin.ru/wp-content/uploads/2012/03/vyat-mat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5" y="3853707"/>
            <a:ext cx="2592287" cy="2327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606" name="Picture 6" descr="http://samoydelkin.ru/wp-content/uploads/2012/03/vyatska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717032"/>
            <a:ext cx="1587729" cy="27089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Тверская матрешка.</a:t>
            </a:r>
          </a:p>
          <a:p>
            <a:pPr algn="ctr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 В этом регионе деревянную куклу часто изображают в виде какого-либо исторического или сказочного персонажа: царевна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Несмеяна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Снегурочка, Василиса Прекрасная. Их головные уборы и наряды бывают различны, что очень привлекает детей.</a:t>
            </a:r>
          </a:p>
        </p:txBody>
      </p:sp>
      <p:pic>
        <p:nvPicPr>
          <p:cNvPr id="28674" name="Picture 2" descr="http://samoydelkin.ru/wp-content/uploads/2012/03/tverskaya-matre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564904"/>
            <a:ext cx="5057775" cy="3667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6000" contrast="12000"/>
          </a:blip>
          <a:srcRect/>
          <a:stretch>
            <a:fillRect/>
          </a:stretch>
        </p:blipFill>
        <p:spPr bwMode="auto">
          <a:xfrm>
            <a:off x="1187624" y="190500"/>
            <a:ext cx="6629400" cy="6667500"/>
          </a:xfrm>
          <a:prstGeom prst="rect">
            <a:avLst/>
          </a:prstGeom>
          <a:noFill/>
        </p:spPr>
      </p:pic>
      <p:pic>
        <p:nvPicPr>
          <p:cNvPr id="29698" name="Picture 2" descr="Матрешк с зимним мотив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76671"/>
            <a:ext cx="5184576" cy="46982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03648" y="4919008"/>
            <a:ext cx="69847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6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за внимание!!!</a:t>
            </a:r>
            <a:endParaRPr lang="ru-RU" sz="6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s Zone - Последние коллек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3398709" cy="50825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4711"/>
            <a:ext cx="2343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809060"/>
            <a:ext cx="3456383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Алый шелковый платочек,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Яркий сарафан в цветочек,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Упирается рука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 деревянные бока.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 внутри секреты есть: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Может – три, </a:t>
            </a:r>
          </a:p>
          <a:p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 может, шесть.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Разрумянилась немножко.</a:t>
            </a:r>
            <a:b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600" b="1" i="1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Это русская матрёшка</a:t>
            </a:r>
            <a:r>
              <a:rPr lang="ru-RU" sz="2600" dirty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!</a:t>
            </a:r>
            <a:endParaRPr lang="ru-RU" sz="2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51520" y="190500"/>
            <a:ext cx="8208912" cy="6667500"/>
          </a:xfrm>
          <a:prstGeom prst="rect">
            <a:avLst/>
          </a:prstGeom>
          <a:noFill/>
          <a:effectLst/>
        </p:spPr>
      </p:pic>
      <p:sp>
        <p:nvSpPr>
          <p:cNvPr id="3" name="TextBox 2"/>
          <p:cNvSpPr txBox="1"/>
          <p:nvPr/>
        </p:nvSpPr>
        <p:spPr>
          <a:xfrm>
            <a:off x="2051720" y="170080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404664"/>
            <a:ext cx="7416824" cy="543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ПРОГРАММНЫЕ ЗАДАЧИ: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Продолжать знакомить детей с декоративно – прикладным искусством русского народа – деревянной матрёшкой;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Развивать творческие способности детей через приобщение к народному творчеству и прикладному искусству. </a:t>
            </a:r>
            <a:endParaRPr lang="en-US" sz="2400" b="1" dirty="0">
              <a:solidFill>
                <a:prstClr val="black"/>
              </a:solidFill>
              <a:latin typeface="Britannic Bold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Воспитывать любовь к народному творчеству</a:t>
            </a:r>
            <a:r>
              <a:rPr lang="ru-RU" sz="10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flipH="1">
            <a:off x="971600" y="908720"/>
            <a:ext cx="7560840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Методы и способы решения проблемы:</a:t>
            </a:r>
            <a:endParaRPr lang="en-US" sz="3200" b="1" dirty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/>
              <a:t>Изучить историю появления матрешки с использованием книжной литературы и электронных сайтов Интернета.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800" dirty="0"/>
              <a:t>Сравнить разные виды росписи матрешек.</a:t>
            </a:r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475656" y="190500"/>
            <a:ext cx="6629400" cy="66675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7471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 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76672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 и оборудование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Демонстрационный: Игрушки Матрешки с традиционными видами росписи (Семеновская,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Загорская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Полхов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т.д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мольберт, силуэт матрешки, кисти, краски, салфетки, баночки с водой.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403648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620688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Матрёшка (уменьшительное от имени «Матрёна») — русская деревянная игрушка в виде расписной куклы, внутри которой находятся подобные ей куклы меньшего размера</a:t>
            </a:r>
          </a:p>
        </p:txBody>
      </p:sp>
      <p:pic>
        <p:nvPicPr>
          <p:cNvPr id="23558" name="Picture 6" descr="Русская матрешка - Русский народный - Клипарты - Каталог статей - Творческая мастерск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564904"/>
            <a:ext cx="2487516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87624" y="190500"/>
            <a:ext cx="6629400" cy="6667500"/>
          </a:xfrm>
          <a:prstGeom prst="rect">
            <a:avLst/>
          </a:prstGeom>
          <a:noFill/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971600" y="476672"/>
            <a:ext cx="66967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Многие считают матрешку исконно русской, но на самом деле это только миф. Сам прообраз этой игрушки был привезен из Японии.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Этот образец, был выполнен с большим юмором, представлял собой множество вставляемых друг в друга фигурок японского мудреца </a:t>
            </a:r>
            <a:r>
              <a:rPr kumimoji="0" lang="ru-RU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Фукурума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добродушного, лысого старичка с головой вытянутой вверх от многочисленных раздумий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2" name="Picture 4" descr="Портретная матрёшка: новое лицо самого русского подарка - Миллион Подар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429000"/>
            <a:ext cx="5760640" cy="27921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33843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Arial" pitchFamily="34" charset="0"/>
                <a:cs typeface="Arial" pitchFamily="34" charset="0"/>
              </a:rPr>
              <a:t>Привезен он был А. Мамонтовой в девяностых годах XIX века в Московскую игрушечную мастерскую "Детское воспитание Токарь по дереву Василий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Звездочкин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работавший тогда в этой мастерской, выточил из дерева первую русскую матрешку, фигурки также вкладывались одна в другую, а художник Сергей Малютин расписал их под девочек и мальчиков. </a:t>
            </a:r>
          </a:p>
        </p:txBody>
      </p:sp>
      <p:pic>
        <p:nvPicPr>
          <p:cNvPr id="21508" name="Picture 4" descr="В Саратове прошла выставка русских народных игрушек. . В рамках проекта - 3 Апреля 2015 - Blog - Vilechits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92696"/>
            <a:ext cx="4339977" cy="54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Новый маршрут хохломы разработан в Нижегородской области Фотография в теории и на практике"/>
          <p:cNvPicPr>
            <a:picLocks noChangeAspect="1" noChangeArrowheads="1"/>
          </p:cNvPicPr>
          <p:nvPr/>
        </p:nvPicPr>
        <p:blipFill>
          <a:blip r:embed="rId2" cstate="print">
            <a:lum bright="75000" contrast="6000"/>
          </a:blip>
          <a:srcRect/>
          <a:stretch>
            <a:fillRect/>
          </a:stretch>
        </p:blipFill>
        <p:spPr bwMode="auto">
          <a:xfrm>
            <a:off x="1115616" y="190500"/>
            <a:ext cx="66294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717135"/>
            <a:ext cx="7710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А первая отечественная матрешка представляла собой детскую группу: восемь кукол изображали детей разных возрастов, от самой старшей (большой) девушки с петухом до завернутого в пеленки младенца. </a:t>
            </a:r>
            <a:br>
              <a:rPr lang="ru-RU" dirty="0"/>
            </a:br>
            <a:endParaRPr lang="ru-RU" dirty="0"/>
          </a:p>
        </p:txBody>
      </p:sp>
      <p:pic>
        <p:nvPicPr>
          <p:cNvPr id="20482" name="Picture 2" descr="Дополнительные материал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24944"/>
            <a:ext cx="5095707" cy="34028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215</TotalTime>
  <Words>616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Britannic Bold</vt:lpstr>
      <vt:lpstr>Calibri</vt:lpstr>
      <vt:lpstr>Georgia</vt:lpstr>
      <vt:lpstr>Monotype Corsiva</vt:lpstr>
      <vt:lpstr>Verdana</vt:lpstr>
      <vt:lpstr>Wingdings</vt:lpstr>
      <vt:lpstr>Wingdings 2</vt:lpstr>
      <vt:lpstr>Аспект</vt:lpstr>
      <vt:lpstr>Презентация  знакомство с русской народной игрушкой  «Русская матрёшка»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Непосредственно-образовательной деятельности «Русская матрешка»</dc:title>
  <dc:creator>Domashny</dc:creator>
  <cp:lastModifiedBy>777</cp:lastModifiedBy>
  <cp:revision>27</cp:revision>
  <dcterms:created xsi:type="dcterms:W3CDTF">2015-05-31T12:25:08Z</dcterms:created>
  <dcterms:modified xsi:type="dcterms:W3CDTF">2019-09-30T21:13:42Z</dcterms:modified>
</cp:coreProperties>
</file>