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41" d="100"/>
          <a:sy n="41" d="100"/>
        </p:scale>
        <p:origin x="1860" y="7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B42D5-D3E9-4741-8F3C-E63A08DA8908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10270-DE1B-4E57-89AE-E8F55DDC2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48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B42D5-D3E9-4741-8F3C-E63A08DA8908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10270-DE1B-4E57-89AE-E8F55DDC2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530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B42D5-D3E9-4741-8F3C-E63A08DA8908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10270-DE1B-4E57-89AE-E8F55DDC2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426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B42D5-D3E9-4741-8F3C-E63A08DA8908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10270-DE1B-4E57-89AE-E8F55DDC2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187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B42D5-D3E9-4741-8F3C-E63A08DA8908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10270-DE1B-4E57-89AE-E8F55DDC2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875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B42D5-D3E9-4741-8F3C-E63A08DA8908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10270-DE1B-4E57-89AE-E8F55DDC2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082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B42D5-D3E9-4741-8F3C-E63A08DA8908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10270-DE1B-4E57-89AE-E8F55DDC2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377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B42D5-D3E9-4741-8F3C-E63A08DA8908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10270-DE1B-4E57-89AE-E8F55DDC2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201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B42D5-D3E9-4741-8F3C-E63A08DA8908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10270-DE1B-4E57-89AE-E8F55DDC2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495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B42D5-D3E9-4741-8F3C-E63A08DA8908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10270-DE1B-4E57-89AE-E8F55DDC2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99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B42D5-D3E9-4741-8F3C-E63A08DA8908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10270-DE1B-4E57-89AE-E8F55DDC2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580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2B42D5-D3E9-4741-8F3C-E63A08DA8908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10270-DE1B-4E57-89AE-E8F55DDC2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693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2fc/000cad2b-ec8bd334/img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822" y="442362"/>
            <a:ext cx="7417533" cy="556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417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ndrievskaya-ds31korolev.edumsko.ru/uploads/30800/30758/section/403000/moya_sem_ya.jpg?15417958264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559" y="138344"/>
            <a:ext cx="6958457" cy="643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104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0353/000a1572-8a50d322/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983" y="483393"/>
            <a:ext cx="7671689" cy="5753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03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stihi.ru/pics/2019/05/30/8817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191" y="459359"/>
            <a:ext cx="8970137" cy="62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082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himovolosova-volok-dou26.edumsko.ru/uploads/34600/34530/section/735226/.thumbs/SEMYa.jpg?15471316874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207" y="256032"/>
            <a:ext cx="8421497" cy="6313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733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tulun.life/wp-content/uploads/2019/05/img1_2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903" y="0"/>
            <a:ext cx="8275193" cy="6666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0402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pickimage.ru/wp-content/uploads/images/detskie/family/moyasemya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591" y="152400"/>
            <a:ext cx="6667500" cy="636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4285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cdn2.arhivurokov.ru/multiurok/html/2018/10/28/s_5bd4d2811bc9d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63" y="347154"/>
            <a:ext cx="10957106" cy="6163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76877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2</cp:revision>
  <dcterms:created xsi:type="dcterms:W3CDTF">2019-08-06T12:19:58Z</dcterms:created>
  <dcterms:modified xsi:type="dcterms:W3CDTF">2019-08-06T12:51:29Z</dcterms:modified>
</cp:coreProperties>
</file>