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86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49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3996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09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0292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855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138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219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503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7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86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9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40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07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2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09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7486A-6BC8-4164-9132-323789BAFED9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294A71-71E7-48F5-8A57-8CFB70724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6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10DC38-55BF-48C0-B880-CB43F956A69D}"/>
              </a:ext>
            </a:extLst>
          </p:cNvPr>
          <p:cNvSpPr txBox="1"/>
          <p:nvPr/>
        </p:nvSpPr>
        <p:spPr>
          <a:xfrm>
            <a:off x="1381038" y="2291937"/>
            <a:ext cx="8736738" cy="384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ИСПОЛЬЗОВАНИЯ ИКТ ВО ВЗАИМОДЕЙСТВИИ С СЕМЬЯМИ ВОСПИТАННИКОВ ОБРАЗОВАТЕЛЬНОГО УЧРЕЖДЕНИЯ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A2EBCB-8A09-46BF-BF42-1F1AA1C06A37}"/>
              </a:ext>
            </a:extLst>
          </p:cNvPr>
          <p:cNvSpPr txBox="1"/>
          <p:nvPr/>
        </p:nvSpPr>
        <p:spPr>
          <a:xfrm>
            <a:off x="2602447" y="206119"/>
            <a:ext cx="6103916" cy="1570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ДОШКОЛЬНОЕ ОБРАЗОВАТЕЛЬНОЕ УЧРЕЖДЕНИЕ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КОМБИНИРОВАННОГО ВИДА №20»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Сергиев Посад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9E1C2-416B-4B7C-8AB7-B42D75E6982D}"/>
              </a:ext>
            </a:extLst>
          </p:cNvPr>
          <p:cNvSpPr txBox="1"/>
          <p:nvPr/>
        </p:nvSpPr>
        <p:spPr>
          <a:xfrm>
            <a:off x="5749407" y="5586773"/>
            <a:ext cx="6103916" cy="773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Подготовила воспитатель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Федорова Е.В.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303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DB8F3E-BA0F-445A-A4F1-4A2BD84B34EB}"/>
              </a:ext>
            </a:extLst>
          </p:cNvPr>
          <p:cNvSpPr txBox="1"/>
          <p:nvPr/>
        </p:nvSpPr>
        <p:spPr>
          <a:xfrm>
            <a:off x="546264" y="274605"/>
            <a:ext cx="101415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Существует несколько путей применения компьютерных технологий в процессе взаимодействия педагогов с родителями воспитанников. 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063773-E5A2-4973-9BF7-46329FEC3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116" y="2183389"/>
            <a:ext cx="57150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9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666828-7632-40EE-BE03-19B645525640}"/>
              </a:ext>
            </a:extLst>
          </p:cNvPr>
          <p:cNvSpPr txBox="1"/>
          <p:nvPr/>
        </p:nvSpPr>
        <p:spPr>
          <a:xfrm>
            <a:off x="2814452" y="266596"/>
            <a:ext cx="61039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7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отовая связь</a:t>
            </a:r>
            <a:r>
              <a:rPr lang="ru-R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7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268D05-189F-4E83-AE0B-85DAD302C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469" y="1466925"/>
            <a:ext cx="7782020" cy="51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81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2E83D5-EFF5-42F5-8259-255B3872AF23}"/>
              </a:ext>
            </a:extLst>
          </p:cNvPr>
          <p:cNvSpPr txBox="1"/>
          <p:nvPr/>
        </p:nvSpPr>
        <p:spPr>
          <a:xfrm>
            <a:off x="6424551" y="1627939"/>
            <a:ext cx="462741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Газета группы</a:t>
            </a:r>
            <a:r>
              <a:rPr lang="ru-RU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8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EED539-D803-47EC-A871-1B924DB4C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14" y="232948"/>
            <a:ext cx="5631182" cy="639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16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CA8C5B-4A8C-427E-A913-B0DA3DC9E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976" y="2898075"/>
            <a:ext cx="5763768" cy="35433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671A17-2FCE-4CCA-9B65-76D2E31A6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256" y="3114181"/>
            <a:ext cx="3111088" cy="31110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D4560B-3558-41BA-BDC2-BBF8B8141771}"/>
              </a:ext>
            </a:extLst>
          </p:cNvPr>
          <p:cNvSpPr txBox="1"/>
          <p:nvPr/>
        </p:nvSpPr>
        <p:spPr>
          <a:xfrm>
            <a:off x="558140" y="84612"/>
            <a:ext cx="115071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8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бщение с родителями по электронной почте 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217862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196355-76CE-492C-B812-8B6703776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207" y="2672638"/>
            <a:ext cx="5308270" cy="37492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20A206-D165-4CB1-9255-01C23B602E07}"/>
              </a:ext>
            </a:extLst>
          </p:cNvPr>
          <p:cNvSpPr txBox="1"/>
          <p:nvPr/>
        </p:nvSpPr>
        <p:spPr>
          <a:xfrm>
            <a:off x="-48739" y="0"/>
            <a:ext cx="1179219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8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спользование личной веб-страницы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715612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71DC0E-0DFB-4193-9E54-7C3959E81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61" y="920265"/>
            <a:ext cx="6276736" cy="50174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239ECA-474D-49C8-A7F7-2CC88B9DB30F}"/>
              </a:ext>
            </a:extLst>
          </p:cNvPr>
          <p:cNvSpPr txBox="1"/>
          <p:nvPr/>
        </p:nvSpPr>
        <p:spPr>
          <a:xfrm>
            <a:off x="6431115" y="1501631"/>
            <a:ext cx="588224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7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рименение программы </a:t>
            </a:r>
            <a:r>
              <a:rPr lang="ru-RU" sz="72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Power</a:t>
            </a:r>
            <a:r>
              <a:rPr lang="ru-RU" sz="7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72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Poin</a:t>
            </a:r>
            <a:r>
              <a:rPr lang="ru-RU" sz="80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3994142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8BFE42-BA68-4C85-AF88-BB79502F5A6C}"/>
              </a:ext>
            </a:extLst>
          </p:cNvPr>
          <p:cNvSpPr txBox="1"/>
          <p:nvPr/>
        </p:nvSpPr>
        <p:spPr>
          <a:xfrm>
            <a:off x="296883" y="444726"/>
            <a:ext cx="1157844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8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рганизация </a:t>
            </a:r>
            <a:r>
              <a:rPr lang="ru-RU" sz="80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on-line</a:t>
            </a:r>
            <a:r>
              <a:rPr lang="ru-RU" sz="8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взаимодействия</a:t>
            </a:r>
            <a:endParaRPr lang="ru-RU" sz="8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D3FCA1-7A8F-4A4E-BC51-CDE16BF22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218" y="2999271"/>
            <a:ext cx="4847975" cy="363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85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7B2598-12BA-49B6-8852-9E883B907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440" y="1828800"/>
            <a:ext cx="6236558" cy="4793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14C180-0C2E-4D7C-821E-4C690AD7D305}"/>
              </a:ext>
            </a:extLst>
          </p:cNvPr>
          <p:cNvSpPr txBox="1"/>
          <p:nvPr/>
        </p:nvSpPr>
        <p:spPr>
          <a:xfrm>
            <a:off x="27709" y="74474"/>
            <a:ext cx="111628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5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едостаточная компьютерная грамотность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093035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F5DEE5-4EA0-49A7-8244-20405DB31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731" y="2156422"/>
            <a:ext cx="3619500" cy="33051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956320-AC34-4ED8-A530-AF356584B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58412">
            <a:off x="546262" y="445284"/>
            <a:ext cx="2314947" cy="18877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C71298-7A32-4C56-A5B7-69CB02335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12060">
            <a:off x="7825305" y="694277"/>
            <a:ext cx="4016834" cy="25891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227FCC-EA77-4EE8-9FF2-6EAC4DB5C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4999" y="174177"/>
            <a:ext cx="3699339" cy="17469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B7E387-27CF-438A-A232-72FFAD49C2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26769">
            <a:off x="323067" y="3999015"/>
            <a:ext cx="2857500" cy="21431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4A0B0F-616E-439E-A08E-77377C3115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57422">
            <a:off x="7623986" y="4779005"/>
            <a:ext cx="36576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40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49D961-BB7B-45AD-A3E5-88C0D6625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66" y="1733798"/>
            <a:ext cx="4279075" cy="42876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AA0FB8-8F91-4E27-BB90-15E3E23ED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556" y="278980"/>
            <a:ext cx="5098474" cy="3823856"/>
          </a:xfrm>
          <a:prstGeom prst="rect">
            <a:avLst/>
          </a:prstGeom>
        </p:spPr>
      </p:pic>
      <p:sp>
        <p:nvSpPr>
          <p:cNvPr id="10" name="Стрелка: влево-вправо 9">
            <a:extLst>
              <a:ext uri="{FF2B5EF4-FFF2-40B4-BE49-F238E27FC236}">
                <a16:creationId xmlns:a16="http://schemas.microsoft.com/office/drawing/2014/main" id="{6C9E8DA3-3A43-43E0-9D26-FD90F2455438}"/>
              </a:ext>
            </a:extLst>
          </p:cNvPr>
          <p:cNvSpPr/>
          <p:nvPr/>
        </p:nvSpPr>
        <p:spPr>
          <a:xfrm rot="19578634">
            <a:off x="4766597" y="3182827"/>
            <a:ext cx="2790701" cy="13895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986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FDDCD2-62A1-4D95-9B20-53788671F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297" y="2344244"/>
            <a:ext cx="6721435" cy="41944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E41CC0-896E-4979-A20C-A4BD5CC8B0F1}"/>
              </a:ext>
            </a:extLst>
          </p:cNvPr>
          <p:cNvSpPr txBox="1"/>
          <p:nvPr/>
        </p:nvSpPr>
        <p:spPr>
          <a:xfrm>
            <a:off x="279615" y="201058"/>
            <a:ext cx="96139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современном мире сложно стоять на месте, поэтому, хотим мы этого или не хотим, но ИКТ прочно входят в воспитательно – образовательный процесс дошкольных учреждений.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23316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FE6621-0181-44AB-8271-28A6076D0646}"/>
              </a:ext>
            </a:extLst>
          </p:cNvPr>
          <p:cNvSpPr txBox="1"/>
          <p:nvPr/>
        </p:nvSpPr>
        <p:spPr>
          <a:xfrm>
            <a:off x="2410691" y="2598003"/>
            <a:ext cx="6957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/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329158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B53B5B-57BA-4249-9BB9-3E39EC504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40" y="329540"/>
            <a:ext cx="9696203" cy="61989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5E06E3-C63B-4CE0-B450-CCC5F3CC2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298" y="2113808"/>
            <a:ext cx="2891642" cy="289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86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663CCD-42DC-466A-A34B-F732E5294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189" y="219693"/>
            <a:ext cx="4962846" cy="64186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230DE2-F979-42DA-9D37-C38BDFAFB006}"/>
              </a:ext>
            </a:extLst>
          </p:cNvPr>
          <p:cNvSpPr txBox="1"/>
          <p:nvPr/>
        </p:nvSpPr>
        <p:spPr>
          <a:xfrm>
            <a:off x="812965" y="662488"/>
            <a:ext cx="451262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последние годы произошло стремительное развитие информационно-коммуникационных технологий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5900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4179F9-1570-4400-8517-90221A701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992" y="2085852"/>
            <a:ext cx="7620000" cy="4610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5372A7-0A36-4E24-BF01-EAA0337A5A21}"/>
              </a:ext>
            </a:extLst>
          </p:cNvPr>
          <p:cNvSpPr txBox="1"/>
          <p:nvPr/>
        </p:nvSpPr>
        <p:spPr>
          <a:xfrm>
            <a:off x="475012" y="162048"/>
            <a:ext cx="109371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Одна из актуальных проблем, относящихся к вечным проблемам человечества, – воспитание детей.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69638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D20144-D5A2-471F-8B33-CC3018226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658" y="1320473"/>
            <a:ext cx="6666667" cy="53333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FFD99F-2FDC-49C2-B2C2-BD8E40C4B9D9}"/>
              </a:ext>
            </a:extLst>
          </p:cNvPr>
          <p:cNvSpPr txBox="1"/>
          <p:nvPr/>
        </p:nvSpPr>
        <p:spPr>
          <a:xfrm>
            <a:off x="605641" y="204194"/>
            <a:ext cx="111865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помощь приходят новые технические, информационные, аудиовизуальные средства.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73154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DD5D7D-66BC-4A25-9D24-11905E4D9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786" y="2164256"/>
            <a:ext cx="7069653" cy="415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C81DEE-E948-4583-90EA-830F0954B48F}"/>
              </a:ext>
            </a:extLst>
          </p:cNvPr>
          <p:cNvSpPr txBox="1"/>
          <p:nvPr/>
        </p:nvSpPr>
        <p:spPr>
          <a:xfrm>
            <a:off x="522514" y="623331"/>
            <a:ext cx="10972800" cy="1307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семьёй – важная и сложная сторона деятельности воспитателя и других работников дошкольной организации.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72424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B25227-9CD3-41C9-A280-FB58FF3079B2}"/>
              </a:ext>
            </a:extLst>
          </p:cNvPr>
          <p:cNvSpPr txBox="1"/>
          <p:nvPr/>
        </p:nvSpPr>
        <p:spPr>
          <a:xfrm>
            <a:off x="698664" y="516315"/>
            <a:ext cx="10367159" cy="5584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направлена на решение следующих задач:</a:t>
            </a:r>
            <a:endParaRPr lang="ru-RU" sz="32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ознакомление родителей с жизнью и работой дошкольного учреждения;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педагогическое просвещение родителей;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установление единства в воспитании детей;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изучение и распространение передового опыта семейного воспитания.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41118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1330EB-4D7F-4CCD-B170-7DE0C6EC3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559" y="1174976"/>
            <a:ext cx="5534025" cy="5553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C3479F-DA7C-4308-8C62-D9444B7B8942}"/>
              </a:ext>
            </a:extLst>
          </p:cNvPr>
          <p:cNvSpPr txBox="1"/>
          <p:nvPr/>
        </p:nvSpPr>
        <p:spPr>
          <a:xfrm>
            <a:off x="546266" y="612844"/>
            <a:ext cx="382385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того, чтобы родители стали активными помощниками воспитателей, необходимо вовлечь их в жизнь детского сада.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3012500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</TotalTime>
  <Words>216</Words>
  <Application>Microsoft Office PowerPoint</Application>
  <PresentationFormat>Широкоэкранный</PresentationFormat>
  <Paragraphs>28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София</dc:creator>
  <cp:lastModifiedBy>София</cp:lastModifiedBy>
  <cp:revision>1</cp:revision>
  <dcterms:created xsi:type="dcterms:W3CDTF">2020-11-18T06:15:00Z</dcterms:created>
  <dcterms:modified xsi:type="dcterms:W3CDTF">2020-11-18T07:41:53Z</dcterms:modified>
</cp:coreProperties>
</file>